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7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95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92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81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37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16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99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49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13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40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67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0459-3F02-428D-A201-5CA67ADAE73A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64DB-2E9B-426F-AF23-6F89ED836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82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C786D2FE-0FBB-4E62-BFAE-1FE77903B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47548">
            <a:off x="5066093" y="2357259"/>
            <a:ext cx="1803706" cy="176901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DEF086F-255B-438E-8EAF-AEED0B28D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6479"/>
            <a:ext cx="1143970" cy="114397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731CFD0-71EA-40E1-A92A-97F1AA72C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99579" y="8470226"/>
            <a:ext cx="5829300" cy="344875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4AE749F-5814-4964-A680-991D4AEA3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848350" y="7013814"/>
            <a:ext cx="5143500" cy="2391656"/>
          </a:xfrm>
        </p:spPr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E381DFB-60CD-43E1-8139-572E4283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114815"/>
              </p:ext>
            </p:extLst>
          </p:nvPr>
        </p:nvGraphicFramePr>
        <p:xfrm>
          <a:off x="471487" y="448228"/>
          <a:ext cx="5915028" cy="4974672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874525116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80364279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81528076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39889022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57318538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03200234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888904855"/>
                    </a:ext>
                  </a:extLst>
                </a:gridCol>
              </a:tblGrid>
              <a:tr h="186138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25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25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725001"/>
                  </a:ext>
                </a:extLst>
              </a:tr>
              <a:tr h="324266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400862"/>
                  </a:ext>
                </a:extLst>
              </a:tr>
              <a:tr h="36610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330065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288762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憲法記念日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606220"/>
                  </a:ext>
                </a:extLst>
              </a:tr>
              <a:tr h="2845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235256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505086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みどりの日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こどもの日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振替休日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357804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084761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818972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よみきかせ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995448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402702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961877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蔵書整理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195040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の為休館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069458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976712"/>
                  </a:ext>
                </a:extLst>
              </a:tr>
              <a:tr h="26150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496978"/>
                  </a:ext>
                </a:extLst>
              </a:tr>
              <a:tr h="39522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027106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407995D-6BF6-4977-8B47-0CEB85AF903E}"/>
              </a:ext>
            </a:extLst>
          </p:cNvPr>
          <p:cNvSpPr/>
          <p:nvPr/>
        </p:nvSpPr>
        <p:spPr>
          <a:xfrm>
            <a:off x="1645828" y="186027"/>
            <a:ext cx="3315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図書館からのお知らせ</a:t>
            </a:r>
            <a:r>
              <a:rPr lang="ja-JP" altLang="en-US" dirty="0"/>
              <a:t> 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1C06EBC-288F-4D94-AF30-805A59710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032629"/>
              </p:ext>
            </p:extLst>
          </p:nvPr>
        </p:nvGraphicFramePr>
        <p:xfrm>
          <a:off x="704570" y="6500876"/>
          <a:ext cx="5915027" cy="685139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3066789596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698383773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2513949610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83960859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033158235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 用 案 内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708541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開館時間・・・午前９時～午後６時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858135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休館日　・・・年末年始（１２／２８～１／４）・特別整理期間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47552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B873EE27-8C89-4227-83C6-F1945C971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121586"/>
              </p:ext>
            </p:extLst>
          </p:nvPr>
        </p:nvGraphicFramePr>
        <p:xfrm>
          <a:off x="704570" y="7273052"/>
          <a:ext cx="5915026" cy="1070871"/>
        </p:xfrm>
        <a:graphic>
          <a:graphicData uri="http://schemas.openxmlformats.org/drawingml/2006/table">
            <a:tbl>
              <a:tblPr/>
              <a:tblGrid>
                <a:gridCol w="765474">
                  <a:extLst>
                    <a:ext uri="{9D8B030D-6E8A-4147-A177-3AD203B41FA5}">
                      <a16:colId xmlns:a16="http://schemas.microsoft.com/office/drawing/2014/main" val="1084934720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638504519"/>
                    </a:ext>
                  </a:extLst>
                </a:gridCol>
                <a:gridCol w="1530948">
                  <a:extLst>
                    <a:ext uri="{9D8B030D-6E8A-4147-A177-3AD203B41FA5}">
                      <a16:colId xmlns:a16="http://schemas.microsoft.com/office/drawing/2014/main" val="3680573105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924200451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520367499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148360797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3699492230"/>
                    </a:ext>
                  </a:extLst>
                </a:gridCol>
              </a:tblGrid>
              <a:tr h="232671"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5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利 用 の 仕 方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053742"/>
                  </a:ext>
                </a:extLst>
              </a:tr>
              <a:tr h="161319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・初めての方は、カウンターで利用者カードの申込みをして下さい。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870114"/>
                  </a:ext>
                </a:extLst>
              </a:tr>
              <a:tr h="161319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・本は、一人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冊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週間借りられます。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360462"/>
                  </a:ext>
                </a:extLst>
              </a:tr>
              <a:tr h="161319">
                <a:tc gridSpan="7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・返すときは、カウンターに持ってきて下さい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｡(※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直接、書架に返さないでください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356971"/>
                  </a:ext>
                </a:extLst>
              </a:tr>
              <a:tr h="161319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・閉まっている時は、入り口の箱の中に返却して下さい。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171968"/>
                  </a:ext>
                </a:extLst>
              </a:tr>
              <a:tr h="16131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（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紙芝居・大型絵本は、直接、図書館カウンターに返却して下さい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084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546D7EE-9F77-4D18-91CA-ADE735D27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021164"/>
              </p:ext>
            </p:extLst>
          </p:nvPr>
        </p:nvGraphicFramePr>
        <p:xfrm>
          <a:off x="704570" y="8397710"/>
          <a:ext cx="5915027" cy="1438791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586043299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247933846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120035295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37233145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291466945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3733115"/>
                    </a:ext>
                  </a:extLst>
                </a:gridCol>
              </a:tblGrid>
              <a:tr h="26549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★予約・リクエストサービス★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472849"/>
                  </a:ext>
                </a:extLst>
              </a:tr>
              <a:tr h="21410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★　貸出中の本を予約することができます。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302714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★　探している本がないときは、リクエストすることができます。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876922"/>
                  </a:ext>
                </a:extLst>
              </a:tr>
              <a:tr h="2141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★　高知県内の図書館からも借りることができます。</a:t>
                      </a:r>
                      <a:r>
                        <a:rPr lang="en-US" altLang="ja-JP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各図書館の条件があります。）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519534"/>
                  </a:ext>
                </a:extLst>
              </a:tr>
              <a:tr h="29974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お気軽にご相談ください！！</a:t>
                      </a:r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841264"/>
                  </a:ext>
                </a:extLst>
              </a:tr>
              <a:tr h="23123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芸西村立図書館（芸西村教育委員会）　ＴＥＬ　３３－２</a:t>
                      </a:r>
                      <a:r>
                        <a:rPr lang="en-US" altLang="zh-TW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847217"/>
                  </a:ext>
                </a:extLst>
              </a:tr>
            </a:tbl>
          </a:graphicData>
        </a:graphic>
      </p:graphicFrame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81D8E5D-C9F9-48B6-B0FB-1473AC4B2E97}"/>
              </a:ext>
            </a:extLst>
          </p:cNvPr>
          <p:cNvSpPr/>
          <p:nvPr/>
        </p:nvSpPr>
        <p:spPr>
          <a:xfrm>
            <a:off x="471487" y="5519838"/>
            <a:ext cx="5889836" cy="907434"/>
          </a:xfrm>
          <a:prstGeom prst="roundRect">
            <a:avLst/>
          </a:prstGeom>
          <a:solidFill>
            <a:srgbClr val="FFFF66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54D63035-AA15-4C7D-9933-B4BA105DCD60}"/>
              </a:ext>
            </a:extLst>
          </p:cNvPr>
          <p:cNvSpPr txBox="1">
            <a:spLocks/>
          </p:cNvSpPr>
          <p:nvPr/>
        </p:nvSpPr>
        <p:spPr>
          <a:xfrm>
            <a:off x="2527056" y="5580752"/>
            <a:ext cx="4628597" cy="785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b="1" dirty="0"/>
              <a:t>5</a:t>
            </a:r>
            <a:r>
              <a:rPr lang="ja-JP" altLang="en-US" b="1" dirty="0"/>
              <a:t>月</a:t>
            </a:r>
            <a:r>
              <a:rPr lang="en-US" altLang="ja-JP" b="1"/>
              <a:t>17</a:t>
            </a:r>
            <a:r>
              <a:rPr lang="ja-JP" altLang="en-US" b="1"/>
              <a:t>日</a:t>
            </a:r>
            <a:r>
              <a:rPr lang="en-US" altLang="ja-JP" b="1" dirty="0"/>
              <a:t>(</a:t>
            </a:r>
            <a:r>
              <a:rPr lang="ja-JP" altLang="en-US" b="1" dirty="0"/>
              <a:t>土</a:t>
            </a:r>
            <a:r>
              <a:rPr lang="en-US" altLang="ja-JP" b="1" dirty="0"/>
              <a:t>)10:00</a:t>
            </a:r>
            <a:r>
              <a:rPr lang="ja-JP" altLang="en-US" b="1" dirty="0"/>
              <a:t>～</a:t>
            </a:r>
            <a:r>
              <a:rPr lang="en-US" altLang="ja-JP" b="1" dirty="0"/>
              <a:t>11:00</a:t>
            </a:r>
          </a:p>
          <a:p>
            <a:pPr algn="l"/>
            <a:r>
              <a:rPr lang="ja-JP" altLang="en-US" sz="1600" b="1" dirty="0"/>
              <a:t>生涯学習館</a:t>
            </a:r>
            <a:r>
              <a:rPr lang="en-US" altLang="ja-JP" sz="1600" b="1" dirty="0"/>
              <a:t>(</a:t>
            </a:r>
            <a:r>
              <a:rPr lang="ja-JP" altLang="en-US" sz="1600" b="1" dirty="0"/>
              <a:t>図書館</a:t>
            </a:r>
            <a:r>
              <a:rPr lang="en-US" altLang="ja-JP" sz="1600" b="1" dirty="0"/>
              <a:t>)</a:t>
            </a:r>
            <a:r>
              <a:rPr lang="ja-JP" altLang="en-US" sz="1600" b="1" dirty="0"/>
              <a:t>　</a:t>
            </a:r>
            <a:r>
              <a:rPr lang="en-US" altLang="ja-JP" sz="1600" b="1" dirty="0"/>
              <a:t>2</a:t>
            </a:r>
            <a:r>
              <a:rPr lang="ja-JP" altLang="en-US" sz="1600" b="1" dirty="0"/>
              <a:t>階学習室</a:t>
            </a:r>
            <a:endParaRPr lang="en-US" altLang="ja-JP" sz="1600" b="1" dirty="0"/>
          </a:p>
          <a:p>
            <a:endParaRPr lang="ja-JP" altLang="en-US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9FB0997D-018A-4201-84D6-78C9296446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4273" y="0"/>
            <a:ext cx="1054100" cy="107561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A7B436D-BF97-420B-991E-2A4115F039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2704" y="7984911"/>
            <a:ext cx="1661741" cy="1921089"/>
          </a:xfrm>
          <a:prstGeom prst="rect">
            <a:avLst/>
          </a:prstGeom>
        </p:spPr>
      </p:pic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41F0AAE-175E-4D1E-A620-1CAF1895167D}"/>
              </a:ext>
            </a:extLst>
          </p:cNvPr>
          <p:cNvSpPr/>
          <p:nvPr/>
        </p:nvSpPr>
        <p:spPr>
          <a:xfrm>
            <a:off x="496885" y="1362392"/>
            <a:ext cx="3321874" cy="71486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字幕 2">
            <a:extLst>
              <a:ext uri="{FF2B5EF4-FFF2-40B4-BE49-F238E27FC236}">
                <a16:creationId xmlns:a16="http://schemas.microsoft.com/office/drawing/2014/main" id="{C0193E06-C71B-4E2E-BA8D-27F13D047109}"/>
              </a:ext>
            </a:extLst>
          </p:cNvPr>
          <p:cNvSpPr txBox="1">
            <a:spLocks/>
          </p:cNvSpPr>
          <p:nvPr/>
        </p:nvSpPr>
        <p:spPr>
          <a:xfrm>
            <a:off x="496677" y="5791642"/>
            <a:ext cx="2065813" cy="345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err="1"/>
              <a:t>えほん</a:t>
            </a:r>
            <a:r>
              <a:rPr lang="ja-JP" altLang="en-US" b="1" dirty="0"/>
              <a:t>よみきかせ</a:t>
            </a:r>
            <a:endParaRPr lang="en-US" altLang="ja-JP" b="1" dirty="0"/>
          </a:p>
          <a:p>
            <a:endParaRPr lang="en-US" altLang="ja-JP" sz="1600" b="1" dirty="0"/>
          </a:p>
          <a:p>
            <a:endParaRPr lang="ja-JP" altLang="en-US" dirty="0"/>
          </a:p>
        </p:txBody>
      </p:sp>
      <p:sp>
        <p:nvSpPr>
          <p:cNvPr id="15" name="字幕 2">
            <a:extLst>
              <a:ext uri="{FF2B5EF4-FFF2-40B4-BE49-F238E27FC236}">
                <a16:creationId xmlns:a16="http://schemas.microsoft.com/office/drawing/2014/main" id="{14CFD8D6-E73A-4771-860B-4FE3FEA2A8E1}"/>
              </a:ext>
            </a:extLst>
          </p:cNvPr>
          <p:cNvSpPr txBox="1">
            <a:spLocks/>
          </p:cNvSpPr>
          <p:nvPr/>
        </p:nvSpPr>
        <p:spPr>
          <a:xfrm>
            <a:off x="420407" y="1558568"/>
            <a:ext cx="3474829" cy="345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図書館は祝日も開館しています</a:t>
            </a:r>
            <a:endParaRPr lang="en-US" altLang="ja-JP" b="1" dirty="0"/>
          </a:p>
          <a:p>
            <a:endParaRPr lang="en-US" altLang="ja-JP" sz="1600" b="1" dirty="0"/>
          </a:p>
          <a:p>
            <a:endParaRPr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2279B5F-2CDB-4AD8-8471-CE9AADD208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370698">
            <a:off x="5702000" y="5905287"/>
            <a:ext cx="902861" cy="95038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BAA5C2F9-8104-4537-BC9F-CF061ABE913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1060" t="-10915" r="43597" b="2317"/>
          <a:stretch/>
        </p:blipFill>
        <p:spPr>
          <a:xfrm>
            <a:off x="684097" y="6191387"/>
            <a:ext cx="1737983" cy="48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231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119</Words>
  <Application>Microsoft Office PowerPoint</Application>
  <PresentationFormat>A4 210 x 297 mm</PresentationFormat>
  <Paragraphs>124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HGSｺﾞｼｯｸE</vt:lpstr>
      <vt:lpstr>HGS創英角ｺﾞｼｯｸUB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geisei</dc:creator>
  <cp:lastModifiedBy>都築 青空</cp:lastModifiedBy>
  <cp:revision>9</cp:revision>
  <dcterms:created xsi:type="dcterms:W3CDTF">2025-04-07T03:49:01Z</dcterms:created>
  <dcterms:modified xsi:type="dcterms:W3CDTF">2025-04-16T23:33:19Z</dcterms:modified>
</cp:coreProperties>
</file>