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396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0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6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06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12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9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6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85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6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7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21497-2F6E-44EA-8830-82D10475BFBA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96D6-6DD6-4E23-B816-D171DF396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48C7BD8-13EE-4F1E-87D0-56CC55978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871" y="2783972"/>
            <a:ext cx="1749704" cy="1694835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A69F94C-239B-472B-9122-0AF84E46C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92893"/>
              </p:ext>
            </p:extLst>
          </p:nvPr>
        </p:nvGraphicFramePr>
        <p:xfrm>
          <a:off x="471485" y="707791"/>
          <a:ext cx="5915028" cy="5018095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64291838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9314568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0529587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11065941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91343204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80157671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78188962"/>
                    </a:ext>
                  </a:extLst>
                </a:gridCol>
              </a:tblGrid>
              <a:tr h="193620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245359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690761"/>
                  </a:ext>
                </a:extLst>
              </a:tr>
              <a:tr h="3808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020091"/>
                  </a:ext>
                </a:extLst>
              </a:tr>
              <a:tr h="27201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図書館は祝日も　　　　　　開館しています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644930"/>
                  </a:ext>
                </a:extLst>
              </a:tr>
              <a:tr h="27201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760289"/>
                  </a:ext>
                </a:extLst>
              </a:tr>
              <a:tr h="27201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971400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52830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185220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484391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222847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スポーツの日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278127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5402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960559"/>
                  </a:ext>
                </a:extLst>
              </a:tr>
              <a:tr h="2785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271"/>
                  </a:ext>
                </a:extLst>
              </a:tr>
              <a:tr h="2785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861472"/>
                  </a:ext>
                </a:extLst>
              </a:tr>
              <a:tr h="272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596927"/>
                  </a:ext>
                </a:extLst>
              </a:tr>
              <a:tr h="2785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690576"/>
                  </a:ext>
                </a:extLst>
              </a:tr>
              <a:tr h="2785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610392"/>
                  </a:ext>
                </a:extLst>
              </a:tr>
            </a:tbl>
          </a:graphicData>
        </a:graphic>
      </p:graphicFrame>
      <p:pic>
        <p:nvPicPr>
          <p:cNvPr id="22" name="図 21">
            <a:extLst>
              <a:ext uri="{FF2B5EF4-FFF2-40B4-BE49-F238E27FC236}">
                <a16:creationId xmlns:a16="http://schemas.microsoft.com/office/drawing/2014/main" id="{432054AD-00B0-4873-9F94-CFE8A6A41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573" y="510353"/>
            <a:ext cx="677310" cy="67731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8E501C9-138E-40DC-A30C-E74518CD0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81979">
            <a:off x="3956793" y="3922086"/>
            <a:ext cx="3560406" cy="344875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15649E8-D2D0-48E9-ADF9-52E977DDD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2497" y="1291201"/>
            <a:ext cx="5829300" cy="344875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AECB4D-7935-4BAC-B37C-1422FA96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537379">
            <a:off x="4570610" y="5085577"/>
            <a:ext cx="2235573" cy="120785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b="1" dirty="0" err="1"/>
              <a:t>えほん</a:t>
            </a:r>
            <a:r>
              <a:rPr kumimoji="1" lang="ja-JP" altLang="en-US" b="1" dirty="0"/>
              <a:t>よみきかせ</a:t>
            </a:r>
            <a:endParaRPr kumimoji="1" lang="en-US" altLang="ja-JP" b="1" dirty="0"/>
          </a:p>
          <a:p>
            <a:r>
              <a:rPr kumimoji="1" lang="en-US" altLang="ja-JP" b="1" dirty="0"/>
              <a:t>10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19</a:t>
            </a:r>
            <a:r>
              <a:rPr kumimoji="1" lang="ja-JP" altLang="en-US" b="1" dirty="0"/>
              <a:t>日（土）</a:t>
            </a:r>
            <a:endParaRPr kumimoji="1" lang="en-US" altLang="ja-JP" b="1" dirty="0"/>
          </a:p>
          <a:p>
            <a:r>
              <a:rPr lang="ja-JP" altLang="en-US" b="1" dirty="0"/>
              <a:t>生涯学習館２階</a:t>
            </a:r>
            <a:endParaRPr lang="en-US" altLang="ja-JP" b="1" dirty="0"/>
          </a:p>
          <a:p>
            <a:r>
              <a:rPr kumimoji="1" lang="en-US" altLang="ja-JP" b="1" dirty="0"/>
              <a:t>10</a:t>
            </a:r>
            <a:r>
              <a:rPr kumimoji="1" lang="ja-JP" altLang="en-US" b="1" dirty="0"/>
              <a:t>時～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時まで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4272D5-0ADD-4900-8746-69B88CDE1DED}"/>
              </a:ext>
            </a:extLst>
          </p:cNvPr>
          <p:cNvSpPr/>
          <p:nvPr/>
        </p:nvSpPr>
        <p:spPr>
          <a:xfrm>
            <a:off x="1771334" y="228728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F244CDF-1905-462F-BCBE-56DDF51C5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8140"/>
              </p:ext>
            </p:extLst>
          </p:nvPr>
        </p:nvGraphicFramePr>
        <p:xfrm>
          <a:off x="296675" y="5771149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349833241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31884576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80827887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3699572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257008251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62372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85539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3146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D32A59A-8270-46EA-B3A6-E748572A1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06047"/>
              </p:ext>
            </p:extLst>
          </p:nvPr>
        </p:nvGraphicFramePr>
        <p:xfrm>
          <a:off x="114392" y="6587978"/>
          <a:ext cx="5915027" cy="1354207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317393513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357458832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376747905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58329561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04159724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589997408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290838"/>
                  </a:ext>
                </a:extLst>
              </a:tr>
              <a:tr h="1781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895752"/>
                  </a:ext>
                </a:extLst>
              </a:tr>
              <a:tr h="1781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79549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11232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（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036197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73351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40145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1BD8A0C7-F41B-4EF1-BAB6-83ED95E796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2329" y="7959583"/>
            <a:ext cx="2115671" cy="1946417"/>
          </a:xfrm>
          <a:prstGeom prst="rect">
            <a:avLst/>
          </a:prstGeom>
        </p:spPr>
      </p:pic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65A380C-598D-4EE1-8B34-939C76113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75759"/>
              </p:ext>
            </p:extLst>
          </p:nvPr>
        </p:nvGraphicFramePr>
        <p:xfrm>
          <a:off x="296676" y="8067157"/>
          <a:ext cx="5915026" cy="1575819"/>
        </p:xfrm>
        <a:graphic>
          <a:graphicData uri="http://schemas.openxmlformats.org/drawingml/2006/table">
            <a:tbl>
              <a:tblPr/>
              <a:tblGrid>
                <a:gridCol w="3380014">
                  <a:extLst>
                    <a:ext uri="{9D8B030D-6E8A-4147-A177-3AD203B41FA5}">
                      <a16:colId xmlns:a16="http://schemas.microsoft.com/office/drawing/2014/main" val="111679581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591664961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3918719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999076750"/>
                    </a:ext>
                  </a:extLst>
                </a:gridCol>
              </a:tblGrid>
              <a:tr h="2654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702723"/>
                  </a:ext>
                </a:extLst>
              </a:tr>
              <a:tr h="214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89260"/>
                  </a:ext>
                </a:extLst>
              </a:tr>
              <a:tr h="2141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381567"/>
                  </a:ext>
                </a:extLst>
              </a:tr>
              <a:tr h="21410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高知県内の図書館からも借りることができます。</a:t>
                      </a:r>
                      <a:r>
                        <a:rPr lang="en-US" altLang="ja-JP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50116"/>
                  </a:ext>
                </a:extLst>
              </a:tr>
              <a:tr h="2997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73085"/>
                  </a:ext>
                </a:extLst>
              </a:tr>
              <a:tr h="3682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02187"/>
                  </a:ext>
                </a:extLst>
              </a:tr>
            </a:tbl>
          </a:graphicData>
        </a:graphic>
      </p:graphicFrame>
      <p:pic>
        <p:nvPicPr>
          <p:cNvPr id="13" name="図 12">
            <a:extLst>
              <a:ext uri="{FF2B5EF4-FFF2-40B4-BE49-F238E27FC236}">
                <a16:creationId xmlns:a16="http://schemas.microsoft.com/office/drawing/2014/main" id="{7D3FD352-3F21-4305-8A76-B71973AC1D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392" t="20738"/>
          <a:stretch/>
        </p:blipFill>
        <p:spPr>
          <a:xfrm>
            <a:off x="-13996" y="16588"/>
            <a:ext cx="1195096" cy="125286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A276793-01F6-41E2-B97A-17357B4E58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192993">
            <a:off x="1046931" y="-120932"/>
            <a:ext cx="894880" cy="89488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659BFD0-503B-4DF9-9F05-19FB5B5F97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461646">
            <a:off x="5525746" y="-42919"/>
            <a:ext cx="1369731" cy="136973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8E4431C-2AF1-4196-AE3B-5C3C4E288F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8198" y="468248"/>
            <a:ext cx="818599" cy="81859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799ADD0-9E49-49C5-8883-764BCB70D9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9939598">
            <a:off x="142599" y="729163"/>
            <a:ext cx="498328" cy="498328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22BFCB1-2E17-4E47-94CD-63A2A48673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469738">
            <a:off x="154257" y="8872171"/>
            <a:ext cx="1059050" cy="113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8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350</Words>
  <Application>Microsoft Office PowerPoint</Application>
  <PresentationFormat>A4 210 x 297 mm</PresentationFormat>
  <Paragraphs>121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geisei</cp:lastModifiedBy>
  <cp:revision>6</cp:revision>
  <dcterms:created xsi:type="dcterms:W3CDTF">2024-09-16T03:53:33Z</dcterms:created>
  <dcterms:modified xsi:type="dcterms:W3CDTF">2024-09-16T04:32:26Z</dcterms:modified>
</cp:coreProperties>
</file>