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95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7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64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50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4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74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56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02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3A640-D26E-4C26-912C-0D1F9E8263F0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1FF28-D423-4DC1-9C87-1F36A2421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59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C903B8A1-D3DB-4CFE-80B7-602DFC613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59235">
            <a:off x="5313127" y="2685653"/>
            <a:ext cx="1377588" cy="128574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5950EE5-2290-41C5-8B4F-7F5250115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56455" y="5167356"/>
            <a:ext cx="7129816" cy="885488"/>
          </a:xfrm>
        </p:spPr>
        <p:txBody>
          <a:bodyPr>
            <a:normAutofit/>
          </a:bodyPr>
          <a:lstStyle/>
          <a:p>
            <a:r>
              <a:rPr kumimoji="1"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「えほんよみきかせ」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b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生涯学習館２階学習室　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時から</a:t>
            </a:r>
            <a:r>
              <a:rPr lang="en-US" altLang="ja-JP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時まで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A619916-2783-4F55-9911-CD2F5AC43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953755"/>
              </p:ext>
            </p:extLst>
          </p:nvPr>
        </p:nvGraphicFramePr>
        <p:xfrm>
          <a:off x="452437" y="6102649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80768508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537325740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185872329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69042457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692862437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773890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755575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0954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41B316A-2C20-4155-A152-4DBF18925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140544"/>
              </p:ext>
            </p:extLst>
          </p:nvPr>
        </p:nvGraphicFramePr>
        <p:xfrm>
          <a:off x="395287" y="6872737"/>
          <a:ext cx="5915027" cy="1354207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187022293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801929129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323066707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19251449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31853627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321200532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384121"/>
                  </a:ext>
                </a:extLst>
              </a:tr>
              <a:tr h="17813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551439"/>
                  </a:ext>
                </a:extLst>
              </a:tr>
              <a:tr h="178136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358758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455805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（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167525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296830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65455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2151C9B-EB47-4A04-8B2A-3B3ABE77F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59171"/>
              </p:ext>
            </p:extLst>
          </p:nvPr>
        </p:nvGraphicFramePr>
        <p:xfrm>
          <a:off x="557212" y="8330181"/>
          <a:ext cx="5915026" cy="1575819"/>
        </p:xfrm>
        <a:graphic>
          <a:graphicData uri="http://schemas.openxmlformats.org/drawingml/2006/table">
            <a:tbl>
              <a:tblPr/>
              <a:tblGrid>
                <a:gridCol w="3380014">
                  <a:extLst>
                    <a:ext uri="{9D8B030D-6E8A-4147-A177-3AD203B41FA5}">
                      <a16:colId xmlns:a16="http://schemas.microsoft.com/office/drawing/2014/main" val="50536007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6964455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77784077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946429102"/>
                    </a:ext>
                  </a:extLst>
                </a:gridCol>
              </a:tblGrid>
              <a:tr h="2654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14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350587"/>
                  </a:ext>
                </a:extLst>
              </a:tr>
              <a:tr h="2141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766799"/>
                  </a:ext>
                </a:extLst>
              </a:tr>
              <a:tr h="2141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775535"/>
                  </a:ext>
                </a:extLst>
              </a:tr>
              <a:tr h="2141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高知県内の図書館からも借りることができます。</a:t>
                      </a:r>
                      <a:r>
                        <a:rPr lang="en-US" altLang="ja-JP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369405"/>
                  </a:ext>
                </a:extLst>
              </a:tr>
              <a:tr h="2997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03189"/>
                  </a:ext>
                </a:extLst>
              </a:tr>
              <a:tr h="3682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545586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579EA1E-EB4A-4396-9468-0DDA91135AC2}"/>
              </a:ext>
            </a:extLst>
          </p:cNvPr>
          <p:cNvSpPr/>
          <p:nvPr/>
        </p:nvSpPr>
        <p:spPr>
          <a:xfrm>
            <a:off x="1876109" y="210486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7D17B8-8A36-4CC0-9327-73C50F6F497D}"/>
              </a:ext>
            </a:extLst>
          </p:cNvPr>
          <p:cNvSpPr/>
          <p:nvPr/>
        </p:nvSpPr>
        <p:spPr>
          <a:xfrm>
            <a:off x="2140317" y="4403829"/>
            <a:ext cx="4396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図書館は祝日も開館しています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９日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)29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臨時休館</a:t>
            </a:r>
            <a:r>
              <a:rPr lang="ja-JP" altLang="en-US" sz="2000" dirty="0"/>
              <a:t> 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01582EA-1903-47CE-904C-EE1E82F1E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762" y="119504"/>
            <a:ext cx="1607838" cy="102316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348508A-8EB3-41FF-B407-4E24A29DC4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0483"/>
          <a:stretch/>
        </p:blipFill>
        <p:spPr>
          <a:xfrm>
            <a:off x="5517449" y="8013911"/>
            <a:ext cx="1340551" cy="192839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A4B8227-4BBD-4972-94BA-2675F53429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556" y="41643"/>
            <a:ext cx="1058319" cy="1088246"/>
          </a:xfrm>
          <a:prstGeom prst="rect">
            <a:avLst/>
          </a:prstGeom>
        </p:spPr>
      </p:pic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1C9A2201-02AA-41E1-9068-6AAE2E67AFFD}"/>
              </a:ext>
            </a:extLst>
          </p:cNvPr>
          <p:cNvSpPr/>
          <p:nvPr/>
        </p:nvSpPr>
        <p:spPr>
          <a:xfrm>
            <a:off x="452437" y="5281469"/>
            <a:ext cx="6253163" cy="821180"/>
          </a:xfrm>
          <a:prstGeom prst="snip1Rect">
            <a:avLst>
              <a:gd name="adj" fmla="val 50000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2D06226-14D8-462A-9E59-9E464FD1A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186663"/>
              </p:ext>
            </p:extLst>
          </p:nvPr>
        </p:nvGraphicFramePr>
        <p:xfrm>
          <a:off x="452437" y="749842"/>
          <a:ext cx="5915028" cy="4446676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1573295273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8556201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93804036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25276476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18955652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08717669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753375133"/>
                    </a:ext>
                  </a:extLst>
                </a:gridCol>
              </a:tblGrid>
              <a:tr h="18436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lang="ja-JP" altLang="en-US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79963"/>
                  </a:ext>
                </a:extLst>
              </a:tr>
              <a:tr h="276542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198805"/>
                  </a:ext>
                </a:extLst>
              </a:tr>
              <a:tr h="2801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900129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723558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38789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026280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835663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817128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035916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103105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敬老の日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155339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153469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60211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秋分の日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振替休日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380082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355115"/>
                  </a:ext>
                </a:extLst>
              </a:tr>
              <a:tr h="23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567490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絨毯清掃</a:t>
                      </a:r>
                      <a:endParaRPr lang="en-US" altLang="ja-JP" sz="14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12373"/>
                  </a:ext>
                </a:extLst>
              </a:tr>
              <a:tr h="258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619120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AD7242E8-3219-4664-BD9E-478733E25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59235">
            <a:off x="5346933" y="4732914"/>
            <a:ext cx="1309977" cy="1222646"/>
          </a:xfrm>
          <a:prstGeom prst="rect">
            <a:avLst/>
          </a:prstGeom>
        </p:spPr>
      </p:pic>
      <p:pic>
        <p:nvPicPr>
          <p:cNvPr id="1028" name="Picture 4" descr="https://blogger.googleusercontent.com/img/b/R29vZ2xl/AVvXsEhS19SpkF3YvHcUdj9jD0N20GAmZz_VPO-qOQ8ERwfm2omE3SelLOg5JE9eQgZesF4K-r5FRRQFRwfmXY5deACOBQdmR4tZkQJOIvUSAXkNuzRvW26j1Jvq8zAS1w5pN7oe6Yccb3b1_H4/s120/pyoko_category_figure.png">
            <a:extLst>
              <a:ext uri="{FF2B5EF4-FFF2-40B4-BE49-F238E27FC236}">
                <a16:creationId xmlns:a16="http://schemas.microsoft.com/office/drawing/2014/main" id="{667292C4-8A25-457E-BA5B-872D1527D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1765">
            <a:off x="5940905" y="4820489"/>
            <a:ext cx="891218" cy="10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99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116</Words>
  <Application>Microsoft Office PowerPoint</Application>
  <PresentationFormat>A4 210 x 297 mm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「えほんよみきかせ」9月21日(土) 生涯学習館２階学習室　10時から11時まで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土居 弘和</cp:lastModifiedBy>
  <cp:revision>12</cp:revision>
  <dcterms:created xsi:type="dcterms:W3CDTF">2024-08-06T08:02:59Z</dcterms:created>
  <dcterms:modified xsi:type="dcterms:W3CDTF">2024-08-30T04:42:39Z</dcterms:modified>
</cp:coreProperties>
</file>