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694" y="-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2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9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46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0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98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48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9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7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B337-3AED-4922-B83E-6AB2650CDEA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4BC8-47C2-42A6-874C-CB97A028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9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開いた白紙の本のイラスト">
            <a:extLst>
              <a:ext uri="{FF2B5EF4-FFF2-40B4-BE49-F238E27FC236}">
                <a16:creationId xmlns:a16="http://schemas.microsoft.com/office/drawing/2014/main" id="{8D8E5A6F-BB0C-4049-BD7F-A14C6F5F4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3492">
            <a:off x="5053591" y="5294347"/>
            <a:ext cx="1270907" cy="110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開いた白紙の本のイラスト">
            <a:extLst>
              <a:ext uri="{FF2B5EF4-FFF2-40B4-BE49-F238E27FC236}">
                <a16:creationId xmlns:a16="http://schemas.microsoft.com/office/drawing/2014/main" id="{EB3DAC56-E3F8-4066-B10D-CF59A2654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751" y="2588258"/>
            <a:ext cx="845763" cy="75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B4CDEBF-101D-4D7E-8CBF-37AE29DE4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700212">
            <a:off x="4963367" y="5476773"/>
            <a:ext cx="1432263" cy="740661"/>
          </a:xfrm>
        </p:spPr>
        <p:txBody>
          <a:bodyPr>
            <a:normAutofit fontScale="90000"/>
          </a:bodyPr>
          <a:lstStyle/>
          <a:p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どなたでも</a:t>
            </a:r>
            <a:b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どうぞ</a:t>
            </a:r>
            <a:b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641523-CA22-4720-9114-D07D2FD66694}"/>
              </a:ext>
            </a:extLst>
          </p:cNvPr>
          <p:cNvSpPr/>
          <p:nvPr/>
        </p:nvSpPr>
        <p:spPr>
          <a:xfrm>
            <a:off x="2156055" y="70081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E35A5D9-6001-4BE2-987F-CEB7AF264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98310"/>
              </p:ext>
            </p:extLst>
          </p:nvPr>
        </p:nvGraphicFramePr>
        <p:xfrm>
          <a:off x="402263" y="5596374"/>
          <a:ext cx="5893454" cy="1087488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88027241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651800737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00158204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647172349"/>
                    </a:ext>
                  </a:extLst>
                </a:gridCol>
                <a:gridCol w="823431">
                  <a:extLst>
                    <a:ext uri="{9D8B030D-6E8A-4147-A177-3AD203B41FA5}">
                      <a16:colId xmlns:a16="http://schemas.microsoft.com/office/drawing/2014/main" val="2302300910"/>
                    </a:ext>
                  </a:extLst>
                </a:gridCol>
              </a:tblGrid>
              <a:tr h="659276"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574978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36278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553393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9A6379A-E7F2-4DAA-BD91-DDAE3175C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50166"/>
              </p:ext>
            </p:extLst>
          </p:nvPr>
        </p:nvGraphicFramePr>
        <p:xfrm>
          <a:off x="641209" y="6754244"/>
          <a:ext cx="5915027" cy="1354207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265342470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717344999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49436990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413154353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20498389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63400026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501371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69994"/>
                  </a:ext>
                </a:extLst>
              </a:tr>
              <a:tr h="1781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368379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538434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（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391864"/>
                  </a:ext>
                </a:extLst>
              </a:tr>
              <a:tr h="1781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552038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4487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E834640-5B1C-4D0D-A6D9-87DA1CBBE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87627"/>
              </p:ext>
            </p:extLst>
          </p:nvPr>
        </p:nvGraphicFramePr>
        <p:xfrm>
          <a:off x="1022441" y="8151630"/>
          <a:ext cx="5915026" cy="1575819"/>
        </p:xfrm>
        <a:graphic>
          <a:graphicData uri="http://schemas.openxmlformats.org/drawingml/2006/table">
            <a:tbl>
              <a:tblPr/>
              <a:tblGrid>
                <a:gridCol w="3380014">
                  <a:extLst>
                    <a:ext uri="{9D8B030D-6E8A-4147-A177-3AD203B41FA5}">
                      <a16:colId xmlns:a16="http://schemas.microsoft.com/office/drawing/2014/main" val="45503863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25522753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47492734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24815629"/>
                    </a:ext>
                  </a:extLst>
                </a:gridCol>
              </a:tblGrid>
              <a:tr h="2654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51035"/>
                  </a:ext>
                </a:extLst>
              </a:tr>
              <a:tr h="2141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18505"/>
                  </a:ext>
                </a:extLst>
              </a:tr>
              <a:tr h="2141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072122"/>
                  </a:ext>
                </a:extLst>
              </a:tr>
              <a:tr h="21410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高知県内の図書館からも借りることができます。</a:t>
                      </a:r>
                      <a:r>
                        <a:rPr lang="en-US" altLang="ja-JP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864523"/>
                  </a:ext>
                </a:extLst>
              </a:tr>
              <a:tr h="2997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396356"/>
                  </a:ext>
                </a:extLst>
              </a:tr>
              <a:tr h="3682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440064"/>
                  </a:ext>
                </a:extLst>
              </a:tr>
            </a:tbl>
          </a:graphicData>
        </a:graphic>
      </p:graphicFrame>
      <p:pic>
        <p:nvPicPr>
          <p:cNvPr id="5" name="Picture 2" descr="柏餅を食べるイラスト（ぴょこ）">
            <a:extLst>
              <a:ext uri="{FF2B5EF4-FFF2-40B4-BE49-F238E27FC236}">
                <a16:creationId xmlns:a16="http://schemas.microsoft.com/office/drawing/2014/main" id="{AFBCDF05-A950-4F8E-98DA-2F2400041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751" y="8178833"/>
            <a:ext cx="1261332" cy="126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鯉のぼりに乗るイラスト（ぴょこ）">
            <a:extLst>
              <a:ext uri="{FF2B5EF4-FFF2-40B4-BE49-F238E27FC236}">
                <a16:creationId xmlns:a16="http://schemas.microsoft.com/office/drawing/2014/main" id="{3EBE57AF-3445-4EA4-AFDE-5265973C1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2597">
            <a:off x="-47881" y="8477715"/>
            <a:ext cx="1363989" cy="136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こどもの日のイラスト「鯉のぼり」">
            <a:extLst>
              <a:ext uri="{FF2B5EF4-FFF2-40B4-BE49-F238E27FC236}">
                <a16:creationId xmlns:a16="http://schemas.microsoft.com/office/drawing/2014/main" id="{B9A38C97-2772-46AE-9315-A480F6B00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9290">
            <a:off x="1117270" y="101557"/>
            <a:ext cx="569494" cy="56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開いた白紙の本のイラスト">
            <a:extLst>
              <a:ext uri="{FF2B5EF4-FFF2-40B4-BE49-F238E27FC236}">
                <a16:creationId xmlns:a16="http://schemas.microsoft.com/office/drawing/2014/main" id="{02DDC390-B2EC-41B2-B616-61CC00DA6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6111">
            <a:off x="523512" y="4758198"/>
            <a:ext cx="1996233" cy="173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こどもの日のイラスト「折り紙かぶと」">
            <a:extLst>
              <a:ext uri="{FF2B5EF4-FFF2-40B4-BE49-F238E27FC236}">
                <a16:creationId xmlns:a16="http://schemas.microsoft.com/office/drawing/2014/main" id="{CC4E9414-9FEF-49ED-AD49-D0E9CFACA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444">
            <a:off x="5139193" y="51937"/>
            <a:ext cx="810072" cy="56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4F7B8AC1-9E22-415F-ABB5-C3DA25B1C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099409">
            <a:off x="488713" y="5156842"/>
            <a:ext cx="2060019" cy="1473386"/>
          </a:xfrm>
        </p:spPr>
        <p:txBody>
          <a:bodyPr>
            <a:normAutofit/>
          </a:bodyPr>
          <a:lstStyle/>
          <a:p>
            <a:r>
              <a:rPr kumimoji="1" lang="ja-JP" altLang="en-US" sz="2000" dirty="0" err="1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えほん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よみきかせ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ja-JP" alt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1614A747-917D-487E-8C33-657689525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349404"/>
              </p:ext>
            </p:extLst>
          </p:nvPr>
        </p:nvGraphicFramePr>
        <p:xfrm>
          <a:off x="473989" y="439413"/>
          <a:ext cx="5912522" cy="4444259"/>
        </p:xfrm>
        <a:graphic>
          <a:graphicData uri="http://schemas.openxmlformats.org/drawingml/2006/table">
            <a:tbl>
              <a:tblPr/>
              <a:tblGrid>
                <a:gridCol w="844646">
                  <a:extLst>
                    <a:ext uri="{9D8B030D-6E8A-4147-A177-3AD203B41FA5}">
                      <a16:colId xmlns:a16="http://schemas.microsoft.com/office/drawing/2014/main" val="3819649920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1245552913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1287542255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1012270185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677053972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2001993799"/>
                    </a:ext>
                  </a:extLst>
                </a:gridCol>
                <a:gridCol w="844646">
                  <a:extLst>
                    <a:ext uri="{9D8B030D-6E8A-4147-A177-3AD203B41FA5}">
                      <a16:colId xmlns:a16="http://schemas.microsoft.com/office/drawing/2014/main" val="4216541505"/>
                    </a:ext>
                  </a:extLst>
                </a:gridCol>
              </a:tblGrid>
              <a:tr h="168460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32159"/>
                  </a:ext>
                </a:extLst>
              </a:tr>
              <a:tr h="293468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900790"/>
                  </a:ext>
                </a:extLst>
              </a:tr>
              <a:tr h="3313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701662"/>
                  </a:ext>
                </a:extLst>
              </a:tr>
              <a:tr h="236668">
                <a:tc rowSpan="3" gridSpan="3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050922"/>
                  </a:ext>
                </a:extLst>
              </a:tr>
              <a:tr h="236668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憲法記念日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みどりの日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62969"/>
                  </a:ext>
                </a:extLst>
              </a:tr>
              <a:tr h="236668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854771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536784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こどもの日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振替休日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588108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84675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548495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607722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77739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567138"/>
                  </a:ext>
                </a:extLst>
              </a:tr>
              <a:tr h="3376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66277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393068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478987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66899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12119"/>
                  </a:ext>
                </a:extLst>
              </a:tr>
            </a:tbl>
          </a:graphicData>
        </a:graphic>
      </p:graphicFrame>
      <p:sp>
        <p:nvSpPr>
          <p:cNvPr id="19" name="字幕 2">
            <a:extLst>
              <a:ext uri="{FF2B5EF4-FFF2-40B4-BE49-F238E27FC236}">
                <a16:creationId xmlns:a16="http://schemas.microsoft.com/office/drawing/2014/main" id="{62190B55-9251-45D1-B30F-B5871735E0A6}"/>
              </a:ext>
            </a:extLst>
          </p:cNvPr>
          <p:cNvSpPr txBox="1">
            <a:spLocks/>
          </p:cNvSpPr>
          <p:nvPr/>
        </p:nvSpPr>
        <p:spPr>
          <a:xfrm>
            <a:off x="1751153" y="4667249"/>
            <a:ext cx="4305481" cy="121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18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土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時～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時まで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生涯学習館２階学習室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ja-JP" altLang="en-US" dirty="0"/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AB56F922-7EAF-46A3-9723-96B099420149}"/>
              </a:ext>
            </a:extLst>
          </p:cNvPr>
          <p:cNvSpPr txBox="1">
            <a:spLocks/>
          </p:cNvSpPr>
          <p:nvPr/>
        </p:nvSpPr>
        <p:spPr>
          <a:xfrm>
            <a:off x="0" y="1298510"/>
            <a:ext cx="3015084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図書館は祝日も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開館しています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0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121</Words>
  <Application>Microsoft Office PowerPoint</Application>
  <PresentationFormat>A4 210 x 297 mm</PresentationFormat>
  <Paragraphs>126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どなたでも どうぞ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教育委員会 図書</cp:lastModifiedBy>
  <cp:revision>16</cp:revision>
  <cp:lastPrinted>2024-04-16T00:19:32Z</cp:lastPrinted>
  <dcterms:created xsi:type="dcterms:W3CDTF">2024-04-10T02:25:00Z</dcterms:created>
  <dcterms:modified xsi:type="dcterms:W3CDTF">2024-04-16T00:40:56Z</dcterms:modified>
</cp:coreProperties>
</file>